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80810-4D0B-5C9B-6E66-89B796D0C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1D6DE1-72E0-29D6-2D64-3AFDC30A5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9C1D55-5C6C-408B-695B-029B6D3E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9B5FC4-6B34-637B-A051-3F63536F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C4FC43-0C52-B480-AF2C-6675D4A3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48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40924-C676-A39D-476D-82A628D7F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7C1D4A-6125-D50C-7627-79A9C9297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F9850C-73DC-02E6-44C8-32101875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24A372-90A8-3A2E-8D69-4C235098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C82982-CE64-A822-67DB-29E319CC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82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451DBE7-0790-183B-F287-0A5748FB6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5728CF2-C8E1-F9B1-BDFE-6AAEACBE4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2CB722-71FD-FCC6-50EB-7A8BDF43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CC570F-84A1-B808-9F46-F10106CD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0AA57B-1F99-6A83-93B3-897AA338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1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2B3E-38F3-1746-950B-854978A4D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7AA29B-D7A5-B89B-4A6F-591848037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223DEB-1CE1-0C30-45AC-F57C6850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AE792D-8285-B9E1-FCCD-0A7B71A5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F587F3-D23B-DDBA-DD04-FCFAA00DB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86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A1DF9-90EA-478E-E003-F5DFF2CE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3DA123-4C3A-C699-9C50-ED5662FFC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BABC70-607F-3CC3-A915-039F1773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32046D-9146-0206-5005-43CE1926A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84AF17-7990-AFFF-48F1-B4BAC1D2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795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7483D-ED53-0A68-9401-159B0A24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23CBE7-48F2-C5E7-F750-E21F69F13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6DA145-8318-EDD3-53EC-CE234BB39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238792-7482-8440-449D-9C6F2BDD4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DB9559-61F1-50FF-8C5A-B665AD36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C8F681-4A74-F96C-50E6-7BB31744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2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91CCA-1970-E63D-6A65-F77C0C971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607352-72AA-FB46-537F-2F578A519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D47969-F94A-27E3-3D34-BA948C692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AD2D56-AF28-9F45-1D1E-3EA40D483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F291E2-4372-4A09-F271-E7AC13AB3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BA0011-AD71-C02D-6A04-6F32B340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CF504F-511E-718E-F79C-9ADEAA2A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0126C3E-7144-677E-5DD9-06BF7BF1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11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4D164E-8864-3284-59AF-CA3DF9EE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87E39E-72E1-31EF-AA4F-8C3771C7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CDEDE8-EEBE-3838-A9CC-E8DE00B6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22F070-840F-FF71-B758-4ECD1768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83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15FF9E-29F6-31B1-2156-3870B4C06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C7357F-EB77-B251-666B-0D9E2A43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EDF48F-35D9-EB06-3841-2AF4C34B6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24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1026D-EEFE-F6C9-3A0F-1E8D8A15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757219-6F76-E3DB-9CF7-DA31F8514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0550A4-711B-1558-1144-476E408F6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9BD8E9-FE86-5959-259D-DE078A9C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BF886C-0597-5EF0-CA12-BDEC63A0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A04742-0C94-4A02-1B90-4DC5B732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14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5F011-F5C4-1BDD-2858-8917B972D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05D3E6E-A14B-F9B1-265E-E6540F137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624ADA-53D6-B823-DD9D-45765B5FA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0C2B24-182B-8112-B85B-664CEB01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4524C9-15AD-FDEE-BF33-FAB5896A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BBE0A7-1E81-A36C-1649-E429973DB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95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9CFEC5A-3794-D012-BA9C-673F690C6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C90980-BFA6-3A2E-0734-718444E83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0B834F-5F46-318A-621E-A660C1C76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7D93BF-DF0A-6DB5-9ABE-E974FF89C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731E05-4C67-0D47-DB55-3010E700B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79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B135C-302C-F0AA-3813-7EFFC6878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4" y="877076"/>
            <a:ext cx="9144000" cy="1307939"/>
          </a:xfrm>
        </p:spPr>
        <p:txBody>
          <a:bodyPr>
            <a:normAutofit fontScale="9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Spielsystem Herren Winter </a:t>
            </a:r>
            <a:br>
              <a:rPr lang="de-DE" sz="5400" b="1" dirty="0">
                <a:solidFill>
                  <a:schemeClr val="bg1"/>
                </a:solidFill>
              </a:rPr>
            </a:br>
            <a:r>
              <a:rPr lang="de-DE" sz="5400" b="1" dirty="0">
                <a:solidFill>
                  <a:schemeClr val="bg1"/>
                </a:solidFill>
              </a:rPr>
              <a:t>ab 2025/2026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0EF00-A8DE-FE2A-B276-464193326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24" y="2295753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2. Bundesliga</a:t>
            </a:r>
          </a:p>
          <a:p>
            <a:r>
              <a:rPr lang="de-DE" sz="5400" b="1" dirty="0">
                <a:solidFill>
                  <a:schemeClr val="bg1"/>
                </a:solidFill>
              </a:rPr>
              <a:t>&amp;</a:t>
            </a:r>
          </a:p>
          <a:p>
            <a:r>
              <a:rPr lang="de-DE" sz="5400" b="1" dirty="0">
                <a:solidFill>
                  <a:schemeClr val="bg1"/>
                </a:solidFill>
              </a:rPr>
              <a:t>Bayernliga Nord und Süd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37D62F1-56F0-30C0-6F1A-54DC22815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61" y="4505324"/>
            <a:ext cx="1838325" cy="183832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EF2C1372-84EA-4D88-54F2-7096A6F5178A}"/>
              </a:ext>
            </a:extLst>
          </p:cNvPr>
          <p:cNvSpPr txBox="1"/>
          <p:nvPr/>
        </p:nvSpPr>
        <p:spPr>
          <a:xfrm>
            <a:off x="8629650" y="5838825"/>
            <a:ext cx="3041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BEV-Landessportwart</a:t>
            </a:r>
          </a:p>
          <a:p>
            <a:r>
              <a:rPr lang="de-DE" dirty="0">
                <a:solidFill>
                  <a:schemeClr val="bg1"/>
                </a:solidFill>
              </a:rPr>
              <a:t>Michael Paukert</a:t>
            </a:r>
          </a:p>
        </p:txBody>
      </p:sp>
    </p:spTree>
    <p:extLst>
      <p:ext uri="{BB962C8B-B14F-4D97-AF65-F5344CB8AC3E}">
        <p14:creationId xmlns:p14="http://schemas.microsoft.com/office/powerpoint/2010/main" val="315369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C3979-6A14-4F48-D308-F54AC675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6000" b="1" dirty="0">
                <a:solidFill>
                  <a:schemeClr val="bg1"/>
                </a:solidFill>
              </a:rPr>
              <a:t>Erläuterung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EC5D4E5C-D079-5110-D14A-C3EB4DF114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8105" y="6191249"/>
            <a:ext cx="550863" cy="550863"/>
          </a:xfr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80249945-625F-AE2F-27BB-7E7AFD024D91}"/>
              </a:ext>
            </a:extLst>
          </p:cNvPr>
          <p:cNvSpPr txBox="1"/>
          <p:nvPr/>
        </p:nvSpPr>
        <p:spPr>
          <a:xfrm>
            <a:off x="313189" y="2170054"/>
            <a:ext cx="1097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Gespielt wird in einer Gruppe mit 29 Mannschaften „Jeder gegen Jeden“ </a:t>
            </a:r>
            <a:endParaRPr lang="de-DE" dirty="0"/>
          </a:p>
          <a:p>
            <a:endParaRPr lang="de-DE" dirty="0"/>
          </a:p>
          <a:p>
            <a:r>
              <a:rPr lang="de-DE" b="1" dirty="0"/>
              <a:t>Am 1. Spieltag werden die Spiele 1-15 ausgeführt</a:t>
            </a:r>
          </a:p>
          <a:p>
            <a:endParaRPr lang="de-DE" b="1" dirty="0"/>
          </a:p>
          <a:p>
            <a:r>
              <a:rPr lang="de-DE" b="1" dirty="0"/>
              <a:t>Am 2. Spieltag werden die Spiele 16-29 ausgeführt</a:t>
            </a:r>
          </a:p>
          <a:p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994713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B135C-302C-F0AA-3813-7EFFC6878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4" y="877076"/>
            <a:ext cx="9144000" cy="1307939"/>
          </a:xfrm>
        </p:spPr>
        <p:txBody>
          <a:bodyPr>
            <a:normAutofit fontScale="9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Spielsystem Herren Winter </a:t>
            </a:r>
            <a:br>
              <a:rPr lang="de-DE" sz="5400" b="1" dirty="0">
                <a:solidFill>
                  <a:schemeClr val="bg1"/>
                </a:solidFill>
              </a:rPr>
            </a:br>
            <a:r>
              <a:rPr lang="de-DE" sz="5400" b="1" dirty="0">
                <a:solidFill>
                  <a:schemeClr val="bg1"/>
                </a:solidFill>
              </a:rPr>
              <a:t>ab 2025/2026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0EF00-A8DE-FE2A-B276-464193326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23" y="2260122"/>
            <a:ext cx="9144000" cy="2335014"/>
          </a:xfrm>
        </p:spPr>
        <p:txBody>
          <a:bodyPr>
            <a:normAutofit fontScale="92500" lnSpcReduction="20000"/>
          </a:bodyPr>
          <a:lstStyle/>
          <a:p>
            <a:r>
              <a:rPr lang="de-DE" sz="4400" b="1" dirty="0">
                <a:solidFill>
                  <a:schemeClr val="bg1"/>
                </a:solidFill>
              </a:rPr>
              <a:t>2.Bundesliga &amp;</a:t>
            </a:r>
          </a:p>
          <a:p>
            <a:r>
              <a:rPr lang="de-DE" sz="4400" b="1" dirty="0">
                <a:solidFill>
                  <a:schemeClr val="bg1"/>
                </a:solidFill>
              </a:rPr>
              <a:t>Bayernliga Nord und Süd</a:t>
            </a:r>
          </a:p>
          <a:p>
            <a:endParaRPr lang="de-DE" sz="4400" b="1" dirty="0">
              <a:solidFill>
                <a:schemeClr val="bg1"/>
              </a:solidFill>
            </a:endParaRPr>
          </a:p>
          <a:p>
            <a:r>
              <a:rPr lang="de-DE" sz="4400" b="1" dirty="0">
                <a:solidFill>
                  <a:schemeClr val="bg1"/>
                </a:solidFill>
              </a:rPr>
              <a:t>Vielen Dank für Ihre Aufmerksamkeit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37D62F1-56F0-30C0-6F1A-54DC22815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61" y="4505324"/>
            <a:ext cx="1838325" cy="183832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EF2C1372-84EA-4D88-54F2-7096A6F5178A}"/>
              </a:ext>
            </a:extLst>
          </p:cNvPr>
          <p:cNvSpPr txBox="1"/>
          <p:nvPr/>
        </p:nvSpPr>
        <p:spPr>
          <a:xfrm>
            <a:off x="8629650" y="5838825"/>
            <a:ext cx="3041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BEV-Landessportwart</a:t>
            </a:r>
          </a:p>
          <a:p>
            <a:r>
              <a:rPr lang="de-DE" dirty="0">
                <a:solidFill>
                  <a:schemeClr val="bg1"/>
                </a:solidFill>
              </a:rPr>
              <a:t>Michael Paukert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1EC6772-57BE-C4EF-86EC-91277F9BE670}"/>
              </a:ext>
            </a:extLst>
          </p:cNvPr>
          <p:cNvSpPr txBox="1"/>
          <p:nvPr/>
        </p:nvSpPr>
        <p:spPr>
          <a:xfrm>
            <a:off x="3452854" y="5101320"/>
            <a:ext cx="2102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Mitwirkende:</a:t>
            </a:r>
          </a:p>
          <a:p>
            <a:r>
              <a:rPr lang="de-DE" dirty="0"/>
              <a:t>- Michael Paukert</a:t>
            </a:r>
          </a:p>
        </p:txBody>
      </p:sp>
    </p:spTree>
    <p:extLst>
      <p:ext uri="{BB962C8B-B14F-4D97-AF65-F5344CB8AC3E}">
        <p14:creationId xmlns:p14="http://schemas.microsoft.com/office/powerpoint/2010/main" val="2448921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Breitbild</PresentationFormat>
  <Paragraphs>21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Spielsystem Herren Winter  ab 2025/2026</vt:lpstr>
      <vt:lpstr>Erläuterung</vt:lpstr>
      <vt:lpstr>Spielsystem Herren Winter  ab 2025/2026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Spielsystem Herren Winter 2022</dc:title>
  <dc:creator>Michael Paukert</dc:creator>
  <cp:lastModifiedBy>Michael Paukert</cp:lastModifiedBy>
  <cp:revision>3</cp:revision>
  <dcterms:created xsi:type="dcterms:W3CDTF">2022-10-02T10:27:00Z</dcterms:created>
  <dcterms:modified xsi:type="dcterms:W3CDTF">2025-03-22T16:54:41Z</dcterms:modified>
</cp:coreProperties>
</file>